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5" autoAdjust="0"/>
    <p:restoredTop sz="94660"/>
  </p:normalViewPr>
  <p:slideViewPr>
    <p:cSldViewPr snapToGrid="0" showGuides="1">
      <p:cViewPr varScale="1">
        <p:scale>
          <a:sx n="86" d="100"/>
          <a:sy n="86" d="100"/>
        </p:scale>
        <p:origin x="2946" y="120"/>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es Alexander Plambech" userId="cf5e9da2-340c-48c9-b03c-307fd05b94f8" providerId="ADAL" clId="{F7D2DDD5-B353-4748-BBA2-379A3171BE35}"/>
    <pc:docChg chg="custSel modSld">
      <pc:chgData name="Claes Alexander Plambech" userId="cf5e9da2-340c-48c9-b03c-307fd05b94f8" providerId="ADAL" clId="{F7D2DDD5-B353-4748-BBA2-379A3171BE35}" dt="2021-03-16T14:02:13.615" v="1" actId="478"/>
      <pc:docMkLst>
        <pc:docMk/>
      </pc:docMkLst>
      <pc:sldChg chg="delSp mod">
        <pc:chgData name="Claes Alexander Plambech" userId="cf5e9da2-340c-48c9-b03c-307fd05b94f8" providerId="ADAL" clId="{F7D2DDD5-B353-4748-BBA2-379A3171BE35}" dt="2021-03-16T14:02:13.615" v="1" actId="478"/>
        <pc:sldMkLst>
          <pc:docMk/>
          <pc:sldMk cId="1747428051" sldId="261"/>
        </pc:sldMkLst>
        <pc:spChg chg="del topLvl">
          <ac:chgData name="Claes Alexander Plambech" userId="cf5e9da2-340c-48c9-b03c-307fd05b94f8" providerId="ADAL" clId="{F7D2DDD5-B353-4748-BBA2-379A3171BE35}" dt="2021-03-16T14:02:12.080" v="0" actId="478"/>
          <ac:spMkLst>
            <pc:docMk/>
            <pc:sldMk cId="1747428051" sldId="261"/>
            <ac:spMk id="2" creationId="{5385837B-E8DE-4D37-A6C7-089B2F3A5993}"/>
          </ac:spMkLst>
        </pc:spChg>
        <pc:spChg chg="del topLvl">
          <ac:chgData name="Claes Alexander Plambech" userId="cf5e9da2-340c-48c9-b03c-307fd05b94f8" providerId="ADAL" clId="{F7D2DDD5-B353-4748-BBA2-379A3171BE35}" dt="2021-03-16T14:02:13.615" v="1" actId="478"/>
          <ac:spMkLst>
            <pc:docMk/>
            <pc:sldMk cId="1747428051" sldId="261"/>
            <ac:spMk id="7" creationId="{53EB279A-4951-41DB-B9A1-0BE1AC53590C}"/>
          </ac:spMkLst>
        </pc:spChg>
        <pc:grpChg chg="del">
          <ac:chgData name="Claes Alexander Plambech" userId="cf5e9da2-340c-48c9-b03c-307fd05b94f8" providerId="ADAL" clId="{F7D2DDD5-B353-4748-BBA2-379A3171BE35}" dt="2021-03-16T14:02:12.080" v="0" actId="478"/>
          <ac:grpSpMkLst>
            <pc:docMk/>
            <pc:sldMk cId="1747428051" sldId="261"/>
            <ac:grpSpMk id="3" creationId="{BDFB4908-D103-47FA-B353-A5D7D8A71A48}"/>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A35076-3E08-4D86-8B35-C41118F26ABA}" type="datetimeFigureOut">
              <a:rPr lang="da-DK" smtClean="0"/>
              <a:t>16-03-2021</a:t>
            </a:fld>
            <a:endParaRPr lang="da-DK"/>
          </a:p>
        </p:txBody>
      </p:sp>
      <p:sp>
        <p:nvSpPr>
          <p:cNvPr id="4" name="Pladsholder til slidebille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D98D6D-FB52-41EC-9798-DA471FB4AD2C}" type="slidenum">
              <a:rPr lang="da-DK" smtClean="0"/>
              <a:t>‹nr.›</a:t>
            </a:fld>
            <a:endParaRPr lang="da-DK"/>
          </a:p>
        </p:txBody>
      </p:sp>
    </p:spTree>
    <p:extLst>
      <p:ext uri="{BB962C8B-B14F-4D97-AF65-F5344CB8AC3E}">
        <p14:creationId xmlns:p14="http://schemas.microsoft.com/office/powerpoint/2010/main" val="312693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a:t>Test </a:t>
            </a:r>
            <a:r>
              <a:rPr lang="da-DK" err="1"/>
              <a:t>testlkandksandlkanda</a:t>
            </a:r>
            <a:endParaRPr lang="da-DK"/>
          </a:p>
          <a:p>
            <a:endParaRPr lang="da-DK"/>
          </a:p>
          <a:p>
            <a:r>
              <a:rPr lang="da-DK" err="1"/>
              <a:t>ælanmsdælmasd</a:t>
            </a:r>
            <a:endParaRPr lang="da-DK"/>
          </a:p>
        </p:txBody>
      </p:sp>
      <p:sp>
        <p:nvSpPr>
          <p:cNvPr id="4" name="Pladsholder til slidenummer 3"/>
          <p:cNvSpPr>
            <a:spLocks noGrp="1"/>
          </p:cNvSpPr>
          <p:nvPr>
            <p:ph type="sldNum" sz="quarter" idx="5"/>
          </p:nvPr>
        </p:nvSpPr>
        <p:spPr/>
        <p:txBody>
          <a:bodyPr/>
          <a:lstStyle/>
          <a:p>
            <a:fld id="{A09BEA6C-0734-4262-B8FA-2885057BC247}" type="slidenum">
              <a:rPr lang="da-DK" smtClean="0"/>
              <a:t>1</a:t>
            </a:fld>
            <a:endParaRPr lang="da-DK"/>
          </a:p>
        </p:txBody>
      </p:sp>
    </p:spTree>
    <p:extLst>
      <p:ext uri="{BB962C8B-B14F-4D97-AF65-F5344CB8AC3E}">
        <p14:creationId xmlns:p14="http://schemas.microsoft.com/office/powerpoint/2010/main" val="3690141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a:p>
        </p:txBody>
      </p:sp>
      <p:sp>
        <p:nvSpPr>
          <p:cNvPr id="4" name="Date Placeholder 3"/>
          <p:cNvSpPr>
            <a:spLocks noGrp="1"/>
          </p:cNvSpPr>
          <p:nvPr>
            <p:ph type="dt" sz="half" idx="10"/>
          </p:nvPr>
        </p:nvSpPr>
        <p:spPr/>
        <p:txBody>
          <a:bodyPr/>
          <a:lstStyle/>
          <a:p>
            <a:fld id="{55225FFA-B1EE-4C64-A6A1-8864ABE10110}" type="datetimeFigureOut">
              <a:rPr lang="da-DK" smtClean="0"/>
              <a:t>16-03-2021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78322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5225FFA-B1EE-4C64-A6A1-8864ABE10110}" type="datetimeFigureOut">
              <a:rPr lang="da-DK" smtClean="0"/>
              <a:t>16-03-2021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382572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5225FFA-B1EE-4C64-A6A1-8864ABE10110}" type="datetimeFigureOut">
              <a:rPr lang="da-DK" smtClean="0"/>
              <a:t>16-03-2021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38680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5225FFA-B1EE-4C64-A6A1-8864ABE10110}" type="datetimeFigureOut">
              <a:rPr lang="da-DK" smtClean="0"/>
              <a:t>16-03-2021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156049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55225FFA-B1EE-4C64-A6A1-8864ABE10110}" type="datetimeFigureOut">
              <a:rPr lang="da-DK" smtClean="0"/>
              <a:t>16-03-2021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250124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Date Placeholder 4"/>
          <p:cNvSpPr>
            <a:spLocks noGrp="1"/>
          </p:cNvSpPr>
          <p:nvPr>
            <p:ph type="dt" sz="half" idx="10"/>
          </p:nvPr>
        </p:nvSpPr>
        <p:spPr/>
        <p:txBody>
          <a:bodyPr/>
          <a:lstStyle/>
          <a:p>
            <a:fld id="{55225FFA-B1EE-4C64-A6A1-8864ABE10110}" type="datetimeFigureOut">
              <a:rPr lang="da-DK" smtClean="0"/>
              <a:t>16-03-2021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127186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Date Placeholder 6"/>
          <p:cNvSpPr>
            <a:spLocks noGrp="1"/>
          </p:cNvSpPr>
          <p:nvPr>
            <p:ph type="dt" sz="half" idx="10"/>
          </p:nvPr>
        </p:nvSpPr>
        <p:spPr/>
        <p:txBody>
          <a:bodyPr/>
          <a:lstStyle/>
          <a:p>
            <a:fld id="{55225FFA-B1EE-4C64-A6A1-8864ABE10110}" type="datetimeFigureOut">
              <a:rPr lang="da-DK" smtClean="0"/>
              <a:t>16-03-2021</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19412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Date Placeholder 2"/>
          <p:cNvSpPr>
            <a:spLocks noGrp="1"/>
          </p:cNvSpPr>
          <p:nvPr>
            <p:ph type="dt" sz="half" idx="10"/>
          </p:nvPr>
        </p:nvSpPr>
        <p:spPr/>
        <p:txBody>
          <a:bodyPr/>
          <a:lstStyle/>
          <a:p>
            <a:fld id="{55225FFA-B1EE-4C64-A6A1-8864ABE10110}" type="datetimeFigureOut">
              <a:rPr lang="da-DK" smtClean="0"/>
              <a:t>16-03-2021</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334501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25FFA-B1EE-4C64-A6A1-8864ABE10110}" type="datetimeFigureOut">
              <a:rPr lang="da-DK" smtClean="0"/>
              <a:t>16-03-2021</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1454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5225FFA-B1EE-4C64-A6A1-8864ABE10110}" type="datetimeFigureOut">
              <a:rPr lang="da-DK" smtClean="0"/>
              <a:t>16-03-2021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165982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5225FFA-B1EE-4C64-A6A1-8864ABE10110}" type="datetimeFigureOut">
              <a:rPr lang="da-DK" smtClean="0"/>
              <a:t>16-03-2021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689724C-025D-462A-8BCB-2EAFFF4753BC}" type="slidenum">
              <a:rPr lang="da-DK" smtClean="0"/>
              <a:t>‹nr.›</a:t>
            </a:fld>
            <a:endParaRPr lang="da-DK"/>
          </a:p>
        </p:txBody>
      </p:sp>
    </p:spTree>
    <p:extLst>
      <p:ext uri="{BB962C8B-B14F-4D97-AF65-F5344CB8AC3E}">
        <p14:creationId xmlns:p14="http://schemas.microsoft.com/office/powerpoint/2010/main" val="327908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5225FFA-B1EE-4C64-A6A1-8864ABE10110}" type="datetimeFigureOut">
              <a:rPr lang="da-DK" smtClean="0"/>
              <a:t>16-03-2021</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89724C-025D-462A-8BCB-2EAFFF4753BC}" type="slidenum">
              <a:rPr lang="da-DK" smtClean="0"/>
              <a:t>‹nr.›</a:t>
            </a:fld>
            <a:endParaRPr lang="da-DK"/>
          </a:p>
        </p:txBody>
      </p:sp>
    </p:spTree>
    <p:extLst>
      <p:ext uri="{BB962C8B-B14F-4D97-AF65-F5344CB8AC3E}">
        <p14:creationId xmlns:p14="http://schemas.microsoft.com/office/powerpoint/2010/main" val="1608897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3A638518-F0DF-4B09-B277-9247BA9B57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2019"/>
            <a:ext cx="7159083" cy="4742145"/>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a:extLst>
              <a:ext uri="{FF2B5EF4-FFF2-40B4-BE49-F238E27FC236}">
                <a16:creationId xmlns:a16="http://schemas.microsoft.com/office/drawing/2014/main" id="{2D3CE7B6-EF4E-4F22-A75A-9AA68DC1642A}"/>
              </a:ext>
            </a:extLst>
          </p:cNvPr>
          <p:cNvSpPr txBox="1"/>
          <p:nvPr/>
        </p:nvSpPr>
        <p:spPr>
          <a:xfrm>
            <a:off x="379141" y="4953000"/>
            <a:ext cx="6099718" cy="1360116"/>
          </a:xfrm>
          <a:prstGeom prst="rect">
            <a:avLst/>
          </a:prstGeom>
          <a:noFill/>
        </p:spPr>
        <p:txBody>
          <a:bodyPr wrap="square" rtlCol="0">
            <a:spAutoFit/>
          </a:bodyPr>
          <a:lstStyle/>
          <a:p>
            <a:pPr algn="ctr"/>
            <a:r>
              <a:rPr lang="da-DK" sz="4119" b="1" dirty="0">
                <a:solidFill>
                  <a:srgbClr val="C00000"/>
                </a:solidFill>
                <a:latin typeface="Source Sans Pro" panose="020B0503030403020204" pitchFamily="34" charset="0"/>
                <a:ea typeface="Source Sans Pro" panose="020B0503030403020204" pitchFamily="34" charset="0"/>
              </a:rPr>
              <a:t>Vil du hjælpe med at øve dansk og lave lektier?</a:t>
            </a:r>
            <a:endParaRPr lang="da-DK" sz="4119" b="1" dirty="0">
              <a:latin typeface="Source Sans Pro" panose="020B0503030403020204" pitchFamily="34" charset="0"/>
              <a:ea typeface="Source Sans Pro" panose="020B0503030403020204" pitchFamily="34" charset="0"/>
            </a:endParaRPr>
          </a:p>
        </p:txBody>
      </p:sp>
      <p:pic>
        <p:nvPicPr>
          <p:cNvPr id="9" name="Billede 8" descr="Et billede, der indeholder tegning, plade&#10;&#10;Automatisk genereret beskrivelse">
            <a:extLst>
              <a:ext uri="{FF2B5EF4-FFF2-40B4-BE49-F238E27FC236}">
                <a16:creationId xmlns:a16="http://schemas.microsoft.com/office/drawing/2014/main" id="{53978B88-2F4B-4852-9861-C457441F28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899" y="168804"/>
            <a:ext cx="1497668" cy="611066"/>
          </a:xfrm>
          <a:prstGeom prst="rect">
            <a:avLst/>
          </a:prstGeom>
        </p:spPr>
      </p:pic>
      <p:sp>
        <p:nvSpPr>
          <p:cNvPr id="11" name="Tekstfelt 10">
            <a:extLst>
              <a:ext uri="{FF2B5EF4-FFF2-40B4-BE49-F238E27FC236}">
                <a16:creationId xmlns:a16="http://schemas.microsoft.com/office/drawing/2014/main" id="{B11DCFCF-0135-4B43-B75C-8CD559B1D8C2}"/>
              </a:ext>
            </a:extLst>
          </p:cNvPr>
          <p:cNvSpPr txBox="1"/>
          <p:nvPr/>
        </p:nvSpPr>
        <p:spPr>
          <a:xfrm>
            <a:off x="511899" y="6313116"/>
            <a:ext cx="5752237" cy="3179973"/>
          </a:xfrm>
          <a:prstGeom prst="rect">
            <a:avLst/>
          </a:prstGeom>
          <a:noFill/>
        </p:spPr>
        <p:txBody>
          <a:bodyPr wrap="square" lIns="91440" tIns="45720" rIns="91440" bIns="45720" rtlCol="0" anchor="t">
            <a:spAutoFit/>
          </a:bodyPr>
          <a:lstStyle/>
          <a:p>
            <a:pPr>
              <a:lnSpc>
                <a:spcPct val="120000"/>
              </a:lnSpc>
            </a:pPr>
            <a:r>
              <a:rPr lang="da-DK" sz="1200">
                <a:solidFill>
                  <a:srgbClr val="FF0000"/>
                </a:solidFill>
                <a:latin typeface="Gotham"/>
              </a:rPr>
              <a:t>[kort om aktiviteten]</a:t>
            </a:r>
            <a:r>
              <a:rPr lang="da-DK" sz="1200" dirty="0">
                <a:solidFill>
                  <a:srgbClr val="373538"/>
                </a:solidFill>
                <a:latin typeface="Gotham"/>
              </a:rPr>
              <a:t> </a:t>
            </a:r>
            <a:r>
              <a:rPr kumimoji="0" lang="da-DK" sz="1200" b="0" i="0" u="none" strike="noStrike" kern="1200" cap="none" spc="0" normalizeH="0" baseline="0" noProof="0" dirty="0">
                <a:ln>
                  <a:noFill/>
                </a:ln>
                <a:solidFill>
                  <a:srgbClr val="373538"/>
                </a:solidFill>
                <a:effectLst/>
                <a:uLnTx/>
                <a:uFillTx/>
                <a:latin typeface="Gotham"/>
                <a:ea typeface="+mn-ea"/>
                <a:cs typeface="+mn-cs"/>
              </a:rPr>
              <a:t>Som frivillig i vores hyggelige sprog- og </a:t>
            </a:r>
            <a:r>
              <a:rPr kumimoji="0" lang="da-DK" sz="1200" b="0" i="0" u="none" strike="noStrike" kern="1200" cap="none" spc="0" normalizeH="0" baseline="0" noProof="0">
                <a:ln>
                  <a:noFill/>
                </a:ln>
                <a:solidFill>
                  <a:srgbClr val="373538"/>
                </a:solidFill>
                <a:effectLst/>
                <a:uLnTx/>
                <a:uFillTx/>
                <a:latin typeface="Gotham"/>
                <a:ea typeface="+mn-ea"/>
                <a:cs typeface="+mn-cs"/>
              </a:rPr>
              <a:t>lektiecafé</a:t>
            </a:r>
            <a:r>
              <a:rPr kumimoji="0" lang="da-DK" sz="1200" b="0" i="0" u="none" strike="noStrike" kern="1200" cap="none" spc="0" normalizeH="0" baseline="0" noProof="0" dirty="0">
                <a:ln>
                  <a:noFill/>
                </a:ln>
                <a:solidFill>
                  <a:srgbClr val="373538"/>
                </a:solidFill>
                <a:effectLst/>
                <a:uLnTx/>
                <a:uFillTx/>
                <a:latin typeface="Gotham"/>
                <a:ea typeface="+mn-ea"/>
                <a:cs typeface="+mn-cs"/>
              </a:rPr>
              <a:t> på Søndervej 25 hjælper du børn, unge og voksne med flygtningebaggrund med at øve sproget og lave deres lektier. </a:t>
            </a:r>
            <a:r>
              <a:rPr lang="da-DK" sz="1200" dirty="0">
                <a:ea typeface="+mn-lt"/>
                <a:cs typeface="+mn-lt"/>
              </a:rPr>
              <a:t>Vi er en blandet gruppe af frivillige – unge og ældre, kvinder og mænd - og der er en god stemning og tid til en kop kaffe med hinanden og gæsterne. </a:t>
            </a:r>
          </a:p>
          <a:p>
            <a:pPr>
              <a:lnSpc>
                <a:spcPct val="120000"/>
              </a:lnSpc>
            </a:pPr>
            <a:endParaRPr lang="da-DK" sz="1200" dirty="0">
              <a:ea typeface="+mn-lt"/>
              <a:cs typeface="+mn-lt"/>
            </a:endParaRPr>
          </a:p>
          <a:p>
            <a:pPr>
              <a:lnSpc>
                <a:spcPct val="120000"/>
              </a:lnSpc>
            </a:pPr>
            <a:r>
              <a:rPr lang="da-DK" sz="1200" dirty="0">
                <a:solidFill>
                  <a:srgbClr val="FF0000"/>
                </a:solidFill>
                <a:ea typeface="+mn-lt"/>
                <a:cs typeface="+mn-lt"/>
              </a:rPr>
              <a:t>[kort om tid og kvalifikationer] </a:t>
            </a:r>
            <a:r>
              <a:rPr lang="da-DK" sz="1200" dirty="0">
                <a:ea typeface="+mn-lt"/>
                <a:cs typeface="+mn-lt"/>
              </a:rPr>
              <a:t>Du skal ikke kunne noget særligt for at være sproghjælper, og i forhold til lektiehjælpen giver du en hånd med det, du føler dig komfortabel med. Du vælger typisk 2-3 vagter om måneden i tidsrummet kl. 16-20. Vi har et fleksibelt vagtskema, men vi sætter pris på, at du møder nogenlunde stabilt, da du hurtigt får en fast gruppe af mennesker, som søger din hjælp, når du er på vagt. Det er også en fordel, hvis du er tålmodig og rummelig. </a:t>
            </a:r>
          </a:p>
          <a:p>
            <a:pPr>
              <a:lnSpc>
                <a:spcPct val="120000"/>
              </a:lnSpc>
            </a:pPr>
            <a:endParaRPr lang="da-DK" sz="1200" dirty="0">
              <a:ea typeface="+mn-lt"/>
              <a:cs typeface="+mn-lt"/>
            </a:endParaRPr>
          </a:p>
          <a:p>
            <a:pPr algn="l">
              <a:lnSpc>
                <a:spcPct val="120000"/>
              </a:lnSpc>
            </a:pPr>
            <a:r>
              <a:rPr lang="da-DK" sz="1200" dirty="0">
                <a:ea typeface="+mn-lt"/>
                <a:cs typeface="+mn-lt"/>
              </a:rPr>
              <a:t>Hvis det lyder som noget for dig, så kontakt de lokale koordinatorer: </a:t>
            </a:r>
            <a:endParaRPr lang="da-DK" sz="1200" dirty="0">
              <a:cs typeface="Calibri" panose="020F0502020204030204"/>
            </a:endParaRPr>
          </a:p>
          <a:p>
            <a:pPr algn="l">
              <a:lnSpc>
                <a:spcPct val="120000"/>
              </a:lnSpc>
            </a:pPr>
            <a:r>
              <a:rPr lang="da-DK" sz="1200" dirty="0">
                <a:ea typeface="+mn-lt"/>
                <a:cs typeface="+mn-lt"/>
              </a:rPr>
              <a:t>[</a:t>
            </a:r>
            <a:r>
              <a:rPr lang="da-DK" sz="1200" dirty="0">
                <a:solidFill>
                  <a:srgbClr val="FF0000"/>
                </a:solidFill>
                <a:ea typeface="+mn-lt"/>
                <a:cs typeface="+mn-lt"/>
              </a:rPr>
              <a:t>navn og kontaktoplysninger på jeres kontaktperson</a:t>
            </a:r>
            <a:r>
              <a:rPr lang="da-DK" sz="1200" dirty="0">
                <a:ea typeface="+mn-lt"/>
                <a:cs typeface="+mn-lt"/>
              </a:rPr>
              <a:t>] </a:t>
            </a:r>
            <a:endParaRPr lang="da-DK" sz="1200" dirty="0">
              <a:cs typeface="Calibri" panose="020F0502020204030204"/>
            </a:endParaRPr>
          </a:p>
        </p:txBody>
      </p:sp>
      <p:sp>
        <p:nvSpPr>
          <p:cNvPr id="13" name="Tekstfelt 12">
            <a:extLst>
              <a:ext uri="{FF2B5EF4-FFF2-40B4-BE49-F238E27FC236}">
                <a16:creationId xmlns:a16="http://schemas.microsoft.com/office/drawing/2014/main" id="{D088FEA9-4D2D-448D-9D7C-759D7ECE812F}"/>
              </a:ext>
            </a:extLst>
          </p:cNvPr>
          <p:cNvSpPr txBox="1"/>
          <p:nvPr/>
        </p:nvSpPr>
        <p:spPr>
          <a:xfrm>
            <a:off x="-564480" y="9294115"/>
            <a:ext cx="6910581" cy="310213"/>
          </a:xfrm>
          <a:prstGeom prst="rect">
            <a:avLst/>
          </a:prstGeom>
          <a:noFill/>
        </p:spPr>
        <p:txBody>
          <a:bodyPr wrap="square" rtlCol="0">
            <a:spAutoFit/>
          </a:bodyPr>
          <a:lstStyle/>
          <a:p>
            <a:pPr algn="r"/>
            <a:r>
              <a:rPr lang="da-DK" sz="1416" b="1" dirty="0" err="1">
                <a:solidFill>
                  <a:srgbClr val="C00000"/>
                </a:solidFill>
              </a:rPr>
              <a:t>drc.ngo</a:t>
            </a:r>
            <a:r>
              <a:rPr lang="da-DK" sz="1416" b="1" dirty="0">
                <a:solidFill>
                  <a:srgbClr val="C00000"/>
                </a:solidFill>
              </a:rPr>
              <a:t>/frivillig</a:t>
            </a:r>
          </a:p>
        </p:txBody>
      </p:sp>
    </p:spTree>
    <p:extLst>
      <p:ext uri="{BB962C8B-B14F-4D97-AF65-F5344CB8AC3E}">
        <p14:creationId xmlns:p14="http://schemas.microsoft.com/office/powerpoint/2010/main" val="1747428051"/>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9808C5A3756748B4F7FD2C02CF401C" ma:contentTypeVersion="10" ma:contentTypeDescription="Create a new document." ma:contentTypeScope="" ma:versionID="61c91ef740d658126193207fddb5b81c">
  <xsd:schema xmlns:xsd="http://www.w3.org/2001/XMLSchema" xmlns:xs="http://www.w3.org/2001/XMLSchema" xmlns:p="http://schemas.microsoft.com/office/2006/metadata/properties" xmlns:ns2="b7b7a584-f4c5-4e27-a903-22baeefdb823" xmlns:ns3="292814a0-5718-475f-a592-7039a5e9c3f4" targetNamespace="http://schemas.microsoft.com/office/2006/metadata/properties" ma:root="true" ma:fieldsID="67668ad3f04167e044466a545e063255" ns2:_="" ns3:_="">
    <xsd:import namespace="b7b7a584-f4c5-4e27-a903-22baeefdb823"/>
    <xsd:import namespace="292814a0-5718-475f-a592-7039a5e9c3f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7a584-f4c5-4e27-a903-22baeefdb8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b69612-e2cc-4a46-9cbb-ded1a27764c6"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92814a0-5718-475f-a592-7039a5e9c3f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9183f11-c573-41c8-abe6-a6f450f29f9a}" ma:internalName="TaxCatchAll" ma:showField="CatchAllData" ma:web="292814a0-5718-475f-a592-7039a5e9c3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70C479-F22D-4F27-BA01-467E0C1DEDF9}"/>
</file>

<file path=customXml/itemProps2.xml><?xml version="1.0" encoding="utf-8"?>
<ds:datastoreItem xmlns:ds="http://schemas.openxmlformats.org/officeDocument/2006/customXml" ds:itemID="{7D1CBDF8-BF48-4A91-B7B0-F1FE0C41D4F5}"/>
</file>

<file path=docProps/app.xml><?xml version="1.0" encoding="utf-8"?>
<Properties xmlns="http://schemas.openxmlformats.org/officeDocument/2006/extended-properties" xmlns:vt="http://schemas.openxmlformats.org/officeDocument/2006/docPropsVTypes">
  <Template>Office Theme</Template>
  <TotalTime>15</TotalTime>
  <Words>210</Words>
  <Application>Microsoft Office PowerPoint</Application>
  <PresentationFormat>A4-papir (210 x 297 mm)</PresentationFormat>
  <Paragraphs>12</Paragraphs>
  <Slides>1</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Arial</vt:lpstr>
      <vt:lpstr>Calibri</vt:lpstr>
      <vt:lpstr>Calibri Light</vt:lpstr>
      <vt:lpstr>Gotham</vt:lpstr>
      <vt:lpstr>Source Sans Pro</vt:lpstr>
      <vt:lpstr>Office-tema</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Claes Alexander Plambech</dc:creator>
  <cp:lastModifiedBy>Claes Alexander Plambech</cp:lastModifiedBy>
  <cp:revision>2</cp:revision>
  <dcterms:created xsi:type="dcterms:W3CDTF">2021-03-08T09:03:37Z</dcterms:created>
  <dcterms:modified xsi:type="dcterms:W3CDTF">2021-03-16T14:02:16Z</dcterms:modified>
</cp:coreProperties>
</file>